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5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9" r:id="rId11"/>
    <p:sldId id="277" r:id="rId12"/>
    <p:sldId id="280" r:id="rId13"/>
    <p:sldId id="256" r:id="rId14"/>
  </p:sldIdLst>
  <p:sldSz cx="18288000" cy="10285413"/>
  <p:notesSz cx="6858000" cy="9144000"/>
  <p:embeddedFontLst>
    <p:embeddedFont>
      <p:font typeface="Arial Unicode MS" panose="020B0604020202020204" charset="-128"/>
      <p:regular r:id="rId16"/>
    </p:embeddedFont>
    <p:embeddedFont>
      <p:font typeface="Cooper Hewitt" charset="0"/>
      <p:regular r:id="rId17"/>
      <p:italic r:id="rId18"/>
    </p:embeddedFont>
    <p:embeddedFont>
      <p:font typeface="Cooper Hewitt Bold" charset="0"/>
      <p:bold r:id="rId19"/>
      <p:boldItalic r:id="rId20"/>
    </p:embeddedFont>
    <p:embeddedFont>
      <p:font typeface="Cooper Hewitt Medium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1" autoAdjust="0"/>
  </p:normalViewPr>
  <p:slideViewPr>
    <p:cSldViewPr snapToGrid="0" showGuides="1">
      <p:cViewPr varScale="1">
        <p:scale>
          <a:sx n="61" d="100"/>
          <a:sy n="61" d="100"/>
        </p:scale>
        <p:origin x="534" y="6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265464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C3912E2-3CD1-4ECF-8B84-F033815BF453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7605168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With the exception of downtown, high property values correlate positively with high safety scores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4" y="648701"/>
            <a:ext cx="8435203" cy="8444167"/>
          </a:xfrm>
          <a:prstGeom prst="rect">
            <a:avLst/>
          </a:prstGeom>
        </p:spPr>
      </p:pic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2C54083A-CD32-4BD9-BD86-274A741116AA}"/>
              </a:ext>
            </a:extLst>
          </p:cNvPr>
          <p:cNvSpPr/>
          <p:nvPr/>
        </p:nvSpPr>
        <p:spPr>
          <a:xfrm>
            <a:off x="2438401" y="9440308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24A7E-1C2F-4329-B623-87E1A4B013B2}"/>
              </a:ext>
            </a:extLst>
          </p:cNvPr>
          <p:cNvSpPr txBox="1"/>
          <p:nvPr/>
        </p:nvSpPr>
        <p:spPr>
          <a:xfrm>
            <a:off x="6390571" y="9370353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1198E-63EA-47CC-9CF6-64B4A873B930}"/>
              </a:ext>
            </a:extLst>
          </p:cNvPr>
          <p:cNvSpPr txBox="1"/>
          <p:nvPr/>
        </p:nvSpPr>
        <p:spPr>
          <a:xfrm>
            <a:off x="367474" y="9370352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9635254E-E0DB-48B6-BD4E-F714C006F15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EA9D846-37A9-4CF6-A447-3DEA51E92096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86DCE1-F21E-4EDA-BDA5-3056DA80D5C5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174872B1-BCE0-4B84-86F5-6093C6A1EF81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71EC89-5C73-4191-AA12-3ED80E0B7195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CC9ED-BD27-4FC5-B1EC-A2EC2EA6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E759B-D48D-4EE2-80AD-FC0E7223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64" y="1284160"/>
            <a:ext cx="780942" cy="7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D5EC98-9248-4A2F-B63B-287F4910836B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6966503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Property values and school ratings do not have a strong relationship based on the data used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ADEE-2BAE-4098-8C31-838F1754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6" y="664466"/>
            <a:ext cx="7814829" cy="7814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3CE67-EBC8-4EF9-A1D2-EE2E31E018E0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15DA7-63A4-49F5-B9EB-2048714B9315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ED282A17-8FCB-4B30-B4B2-B57FADDDE0E9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1465446-5099-4DFE-8550-755A9AC0A40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9975B16-8EA7-4525-9F89-C145A488EFE0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F22D04E-D351-4405-9ADB-4440108BA2CE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E279047B-C763-4761-96E1-652352A1A09A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C2BD8F9-35D9-4678-9C3C-856B5F52E40B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D9F86-DCC5-4A66-909D-6B4E4BD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19" name="Picture 6" descr="Image result for texas school guide">
            <a:extLst>
              <a:ext uri="{FF2B5EF4-FFF2-40B4-BE49-F238E27FC236}">
                <a16:creationId xmlns:a16="http://schemas.microsoft.com/office/drawing/2014/main" id="{2386D154-A62E-47B7-880E-6E8395EE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155" y="1359765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C2A848-BDBA-4BF0-A7DA-441DD6F8DEA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45B4-F372-44A8-9654-3009CC513946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EF9-EE91-4A87-87CD-D630520271C1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1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456898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5E8D5-402B-4658-AC80-BF5C1C1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859286"/>
            <a:ext cx="5920264" cy="5913979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38E2F5AF-7FCC-44CF-90B1-334942240F0D}"/>
              </a:ext>
            </a:extLst>
          </p:cNvPr>
          <p:cNvSpPr/>
          <p:nvPr/>
        </p:nvSpPr>
        <p:spPr>
          <a:xfrm>
            <a:off x="2438401" y="9440308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4" y="648701"/>
            <a:ext cx="8435203" cy="8435203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660" y="143436"/>
            <a:ext cx="6311820" cy="332497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6" y="3715156"/>
            <a:ext cx="7160327" cy="4409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High property values and low commute times align with locations of big companies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97D88-E6D6-4E20-BFE6-B9D4F6254F2D}"/>
              </a:ext>
            </a:extLst>
          </p:cNvPr>
          <p:cNvSpPr txBox="1"/>
          <p:nvPr/>
        </p:nvSpPr>
        <p:spPr>
          <a:xfrm>
            <a:off x="6632113" y="9370353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300E4-9674-4F4D-85E0-EE5A76592870}"/>
              </a:ext>
            </a:extLst>
          </p:cNvPr>
          <p:cNvSpPr txBox="1"/>
          <p:nvPr/>
        </p:nvSpPr>
        <p:spPr>
          <a:xfrm>
            <a:off x="367474" y="9370352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E3D35A4-4BF3-4AD0-AE7C-8B040CDB2FFE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5C50A3A-5F5B-40D2-82ED-288DDF46729C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4" descr="Image result for us census bureau">
            <a:extLst>
              <a:ext uri="{FF2B5EF4-FFF2-40B4-BE49-F238E27FC236}">
                <a16:creationId xmlns:a16="http://schemas.microsoft.com/office/drawing/2014/main" id="{184E6535-3EC0-4EB9-A174-7DAA396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46" y="1297731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587C05E7-02E5-4A0A-803D-99920C93850C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056CC3C-663E-46F2-9638-7102CBCA958C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97F84F-52A0-452A-B947-D028BF84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6408</TotalTime>
  <Words>211</Words>
  <Application>Microsoft Office PowerPoint</Application>
  <PresentationFormat>Custom</PresentationFormat>
  <Paragraphs>73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Roboto</vt:lpstr>
      <vt:lpstr>Cooper Hewitt Medium</vt:lpstr>
      <vt:lpstr>Cooper Hewitt</vt:lpstr>
      <vt:lpstr>Wingdings</vt:lpstr>
      <vt:lpstr>Arial Unicode MS</vt:lpstr>
      <vt:lpstr>Arial</vt:lpstr>
      <vt:lpstr>Cooper Hewitt Bold</vt:lpstr>
      <vt:lpstr>Roboto Medium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Commute vs  Property Value</vt:lpstr>
      <vt:lpstr>PowerPoint Presentation</vt:lpstr>
      <vt:lpstr>PowerPoint Presentation</vt:lpstr>
      <vt:lpstr>Really  EPIC 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Valerie Wilmot</cp:lastModifiedBy>
  <cp:revision>306</cp:revision>
  <dcterms:created xsi:type="dcterms:W3CDTF">2016-10-08T14:15:50Z</dcterms:created>
  <dcterms:modified xsi:type="dcterms:W3CDTF">2018-09-06T21:46:54Z</dcterms:modified>
</cp:coreProperties>
</file>